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6" r:id="rId2"/>
    <p:sldId id="257" r:id="rId3"/>
    <p:sldId id="259" r:id="rId4"/>
    <p:sldId id="260" r:id="rId5"/>
    <p:sldId id="269" r:id="rId6"/>
    <p:sldId id="270" r:id="rId7"/>
    <p:sldId id="271" r:id="rId8"/>
    <p:sldId id="261" r:id="rId9"/>
    <p:sldId id="262" r:id="rId10"/>
    <p:sldId id="272" r:id="rId11"/>
    <p:sldId id="263" r:id="rId12"/>
    <p:sldId id="264" r:id="rId13"/>
    <p:sldId id="265" r:id="rId14"/>
    <p:sldId id="266" r:id="rId15"/>
    <p:sldId id="275" r:id="rId16"/>
    <p:sldId id="267" r:id="rId17"/>
    <p:sldId id="268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9" autoAdjust="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77813-246C-C243-87A8-4942FDF88E23}" type="datetimeFigureOut">
              <a:rPr lang="en-US" smtClean="0"/>
              <a:t>3/16/16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B442-FB00-9445-A424-F7BFA8E7D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3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AB442-FB00-9445-A424-F7BFA8E7D0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34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3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73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7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2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6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7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38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4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2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F1003-D908-DF47-BCEF-832659EE1C60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14339-5A4B-B04D-A609-C1B4283E1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3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hyperlink" Target="https://www.facebook.com/fitnessstacks/videos/492183247629383/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6 at 12.26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6988" cy="68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8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6 at 10.39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328" cy="68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5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5 at 11.48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494" cy="68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3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5 at 11.48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494" cy="6874495"/>
          </a:xfrm>
          <a:prstGeom prst="rect">
            <a:avLst/>
          </a:prstGeom>
        </p:spPr>
      </p:pic>
      <p:pic>
        <p:nvPicPr>
          <p:cNvPr id="6" name="Fitness Stacks  Face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0920" y="1014548"/>
            <a:ext cx="3793678" cy="2294681"/>
          </a:xfrm>
          <a:prstGeom prst="rect">
            <a:avLst/>
          </a:prstGeom>
        </p:spPr>
      </p:pic>
      <p:sp>
        <p:nvSpPr>
          <p:cNvPr id="7" name="Rectangle 6">
            <a:hlinkClick r:id="rId7"/>
          </p:cNvPr>
          <p:cNvSpPr/>
          <p:nvPr/>
        </p:nvSpPr>
        <p:spPr>
          <a:xfrm>
            <a:off x="8599050" y="6383925"/>
            <a:ext cx="263307" cy="2112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5 at 11.49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60494" cy="689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0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6 at 10.48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328" cy="69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1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6 at 9.37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5492" cy="68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5 at 11.5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494" cy="689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7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5 at 11.51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6988" cy="68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8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6 at 10.50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164" cy="69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2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6 at 9.32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164" cy="688458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689063"/>
              </p:ext>
            </p:extLst>
          </p:nvPr>
        </p:nvGraphicFramePr>
        <p:xfrm>
          <a:off x="240293" y="2945047"/>
          <a:ext cx="8616215" cy="3407010"/>
        </p:xfrm>
        <a:graphic>
          <a:graphicData uri="http://schemas.openxmlformats.org/drawingml/2006/table">
            <a:tbl>
              <a:tblPr/>
              <a:tblGrid>
                <a:gridCol w="2532246"/>
                <a:gridCol w="1764899"/>
                <a:gridCol w="1797786"/>
                <a:gridCol w="2521284"/>
              </a:tblGrid>
              <a:tr h="272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Quantity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Comments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Media Kits 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$15,000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plus samples and coupons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Half Marathon Sponsorship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$30,000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plus samples and coupons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Fitness Events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$5,000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plus samples and coupons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Contest Videos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$30,000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Contest Prizes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12,000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Snapchat Filter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events x 5 hours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$1,000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75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$93,000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2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Sponsored Content</a:t>
                      </a:r>
                    </a:p>
                  </a:txBody>
                  <a:tcPr marL="10470" marR="10470" marT="104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$30,000-$100,000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Optional</a:t>
                      </a:r>
                    </a:p>
                  </a:txBody>
                  <a:tcPr marL="10470" marR="10470" marT="104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74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3-15 at 11.42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6988" cy="69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5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5 at 11.46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6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5 at 11.4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6 at 9.29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328" cy="690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36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6 at 9.30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8328" cy="689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6 at 9.30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95492" cy="68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1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6 at 10.39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328" cy="69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5 at 11.4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8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60</Words>
  <Application>Microsoft Macintosh PowerPoint</Application>
  <PresentationFormat>On-screen Show (4:3)</PresentationFormat>
  <Paragraphs>38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DePaul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Mills</dc:creator>
  <cp:lastModifiedBy>Melanie Mills</cp:lastModifiedBy>
  <cp:revision>17</cp:revision>
  <dcterms:created xsi:type="dcterms:W3CDTF">2016-03-15T16:39:33Z</dcterms:created>
  <dcterms:modified xsi:type="dcterms:W3CDTF">2016-03-16T17:30:07Z</dcterms:modified>
</cp:coreProperties>
</file>